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076137172" r:id="rId2"/>
    <p:sldId id="301" r:id="rId3"/>
    <p:sldId id="260" r:id="rId4"/>
    <p:sldId id="258" r:id="rId5"/>
    <p:sldId id="366" r:id="rId6"/>
    <p:sldId id="362" r:id="rId7"/>
    <p:sldId id="2076137129" r:id="rId8"/>
    <p:sldId id="2134805723" r:id="rId9"/>
    <p:sldId id="5079" r:id="rId10"/>
    <p:sldId id="5080" r:id="rId11"/>
    <p:sldId id="2076137130" r:id="rId12"/>
    <p:sldId id="2134805724" r:id="rId13"/>
    <p:sldId id="4963" r:id="rId14"/>
    <p:sldId id="2076137131" r:id="rId15"/>
    <p:sldId id="2134805732" r:id="rId16"/>
    <p:sldId id="2076137171" r:id="rId17"/>
    <p:sldId id="5018" r:id="rId18"/>
    <p:sldId id="2134805731" r:id="rId19"/>
    <p:sldId id="2076137126" r:id="rId20"/>
    <p:sldId id="2076137127" r:id="rId21"/>
    <p:sldId id="2076137128" r:id="rId22"/>
    <p:sldId id="4987" r:id="rId23"/>
    <p:sldId id="4997" r:id="rId24"/>
    <p:sldId id="4998" r:id="rId25"/>
    <p:sldId id="5000" r:id="rId26"/>
    <p:sldId id="5001" r:id="rId27"/>
    <p:sldId id="4977" r:id="rId28"/>
    <p:sldId id="367" r:id="rId29"/>
    <p:sldId id="4982" r:id="rId30"/>
    <p:sldId id="369" r:id="rId31"/>
    <p:sldId id="370" r:id="rId32"/>
    <p:sldId id="2076137124" r:id="rId33"/>
    <p:sldId id="368" r:id="rId34"/>
    <p:sldId id="4999" r:id="rId35"/>
    <p:sldId id="4983" r:id="rId36"/>
    <p:sldId id="4989" r:id="rId37"/>
    <p:sldId id="4994" r:id="rId38"/>
    <p:sldId id="4990" r:id="rId39"/>
    <p:sldId id="4991" r:id="rId40"/>
    <p:sldId id="4992" r:id="rId41"/>
    <p:sldId id="4995" r:id="rId42"/>
    <p:sldId id="484" r:id="rId43"/>
    <p:sldId id="485" r:id="rId44"/>
    <p:sldId id="4988" r:id="rId45"/>
    <p:sldId id="4981" r:id="rId46"/>
    <p:sldId id="380" r:id="rId47"/>
    <p:sldId id="376" r:id="rId48"/>
    <p:sldId id="4993" r:id="rId49"/>
    <p:sldId id="4996" r:id="rId50"/>
    <p:sldId id="360" r:id="rId51"/>
    <p:sldId id="359" r:id="rId52"/>
    <p:sldId id="346" r:id="rId53"/>
    <p:sldId id="347" r:id="rId54"/>
    <p:sldId id="352" r:id="rId55"/>
    <p:sldId id="361" r:id="rId56"/>
    <p:sldId id="365" r:id="rId57"/>
    <p:sldId id="351" r:id="rId58"/>
    <p:sldId id="348" r:id="rId59"/>
    <p:sldId id="349" r:id="rId60"/>
    <p:sldId id="355" r:id="rId61"/>
    <p:sldId id="354" r:id="rId62"/>
    <p:sldId id="356" r:id="rId63"/>
    <p:sldId id="4965" r:id="rId64"/>
    <p:sldId id="4968" r:id="rId65"/>
    <p:sldId id="4973" r:id="rId66"/>
    <p:sldId id="4974" r:id="rId67"/>
    <p:sldId id="4975" r:id="rId68"/>
    <p:sldId id="4976" r:id="rId69"/>
    <p:sldId id="4969" r:id="rId70"/>
    <p:sldId id="4970" r:id="rId71"/>
    <p:sldId id="363" r:id="rId72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1C3EA2-A2D1-4DE3-92EB-C607234DBAA4}">
          <p14:sldIdLst>
            <p14:sldId id="2076137172"/>
            <p14:sldId id="301"/>
            <p14:sldId id="260"/>
            <p14:sldId id="258"/>
            <p14:sldId id="366"/>
            <p14:sldId id="362"/>
            <p14:sldId id="2076137129"/>
            <p14:sldId id="2134805723"/>
            <p14:sldId id="5079"/>
            <p14:sldId id="5080"/>
            <p14:sldId id="2076137130"/>
            <p14:sldId id="2134805724"/>
            <p14:sldId id="4963"/>
            <p14:sldId id="2076137131"/>
            <p14:sldId id="2134805732"/>
            <p14:sldId id="2076137171"/>
            <p14:sldId id="5018"/>
            <p14:sldId id="2134805731"/>
            <p14:sldId id="2076137126"/>
          </p14:sldIdLst>
        </p14:section>
        <p14:section name="Day 1" id="{94E4BC8D-4C6B-497C-AF0B-DB8F23016922}">
          <p14:sldIdLst>
            <p14:sldId id="2076137127"/>
            <p14:sldId id="2076137128"/>
            <p14:sldId id="4987"/>
            <p14:sldId id="4997"/>
            <p14:sldId id="4998"/>
            <p14:sldId id="5000"/>
            <p14:sldId id="5001"/>
            <p14:sldId id="4977"/>
            <p14:sldId id="367"/>
            <p14:sldId id="4982"/>
            <p14:sldId id="369"/>
            <p14:sldId id="370"/>
            <p14:sldId id="2076137124"/>
            <p14:sldId id="368"/>
            <p14:sldId id="4999"/>
            <p14:sldId id="4983"/>
            <p14:sldId id="4989"/>
            <p14:sldId id="4994"/>
            <p14:sldId id="4990"/>
            <p14:sldId id="4991"/>
            <p14:sldId id="4992"/>
            <p14:sldId id="4995"/>
            <p14:sldId id="484"/>
            <p14:sldId id="485"/>
            <p14:sldId id="4988"/>
            <p14:sldId id="4981"/>
            <p14:sldId id="380"/>
            <p14:sldId id="376"/>
          </p14:sldIdLst>
        </p14:section>
        <p14:section name="Day 2" id="{317F7FAE-0188-4DFF-B682-3D22C5E0868F}">
          <p14:sldIdLst>
            <p14:sldId id="4993"/>
            <p14:sldId id="4996"/>
          </p14:sldIdLst>
        </p14:section>
        <p14:section name="Outro" id="{9FA6AB8F-9B19-476D-8E5C-7C707F6C0926}">
          <p14:sldIdLst>
            <p14:sldId id="360"/>
            <p14:sldId id="359"/>
            <p14:sldId id="346"/>
            <p14:sldId id="347"/>
            <p14:sldId id="352"/>
            <p14:sldId id="361"/>
            <p14:sldId id="365"/>
            <p14:sldId id="351"/>
            <p14:sldId id="348"/>
            <p14:sldId id="349"/>
            <p14:sldId id="355"/>
            <p14:sldId id="354"/>
            <p14:sldId id="356"/>
            <p14:sldId id="4965"/>
            <p14:sldId id="4968"/>
            <p14:sldId id="4973"/>
            <p14:sldId id="4974"/>
            <p14:sldId id="4975"/>
            <p14:sldId id="4976"/>
            <p14:sldId id="4969"/>
            <p14:sldId id="497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81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276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EE09-8F77-4EFD-B59C-35BB3D51A33E}" type="datetimeFigureOut">
              <a:rPr lang="en-US" smtClean="0"/>
              <a:t>Mon, 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32F0-E49E-4C04-A383-401B93C71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0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2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2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1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0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3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3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4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4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9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1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0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1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28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9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9312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635" y="7145"/>
            <a:ext cx="5555262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AZ-104: Microsoft Azure Administrator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6023C-A5CD-47BE-8A05-7AC448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08" y="1257423"/>
            <a:ext cx="3092748" cy="30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08" y="682639"/>
            <a:ext cx="4671583" cy="42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96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3" y="620759"/>
            <a:ext cx="2042656" cy="442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AZ-104 Latest Updates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0CEF6-2398-76CE-D4CF-974BAD0AB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76" y="681158"/>
            <a:ext cx="5129447" cy="389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32B48-96F7-0B74-2414-E3E23C58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9" y="1781274"/>
            <a:ext cx="7152381" cy="15809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35091" y="199346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F20E5-C22D-0DD5-DAB8-D86A92C9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8"/>
            <a:ext cx="9144000" cy="1162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504484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7EE7C-96B3-A77D-A5B4-7EE777363D99}"/>
              </a:ext>
            </a:extLst>
          </p:cNvPr>
          <p:cNvSpPr/>
          <p:nvPr/>
        </p:nvSpPr>
        <p:spPr>
          <a:xfrm>
            <a:off x="1661567" y="199059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401900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17" y="2925552"/>
            <a:ext cx="1436240" cy="143624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00B4D9-E47D-2864-4CE8-ADB97689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46" y="948819"/>
            <a:ext cx="1322782" cy="1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084218"/>
            <a:ext cx="3590636" cy="3297282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 alumnus</a:t>
            </a:r>
          </a:p>
          <a:p>
            <a:r>
              <a:rPr lang="en-US" dirty="0"/>
              <a:t>Former Microsoft FTE, Azure Governance docs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4F9BA33-5634-4235-ACEC-CF4F26E7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63" y="762001"/>
            <a:ext cx="2953836" cy="3624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82701-85F0-0FE7-DF01-4399B4FA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" y="2053457"/>
            <a:ext cx="1036585" cy="10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AutoShape 2" descr="Windows VM in Azure">
            <a:extLst>
              <a:ext uri="{FF2B5EF4-FFF2-40B4-BE49-F238E27FC236}">
                <a16:creationId xmlns:a16="http://schemas.microsoft.com/office/drawing/2014/main" id="{330C6E5F-829D-4EA9-A5A1-D301056D8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9811A-85D2-4374-9C99-DAA443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672472"/>
            <a:ext cx="6722385" cy="4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9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2" y="989581"/>
            <a:ext cx="5184798" cy="34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1" y="905526"/>
            <a:ext cx="4123739" cy="35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2702-2F5E-4EF6-85E6-7A0037D4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Restore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1A52A-BC43-46DA-B8D2-CF7744A4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3"/>
            <a:ext cx="9144000" cy="2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(ASR)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Nub8-Disaster recovery as a service DRaaS with Azure">
            <a:extLst>
              <a:ext uri="{FF2B5EF4-FFF2-40B4-BE49-F238E27FC236}">
                <a16:creationId xmlns:a16="http://schemas.microsoft.com/office/drawing/2014/main" id="{D477AFAB-CF7C-4C21-BC21-A6CCA41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43" y="560553"/>
            <a:ext cx="6310313" cy="44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4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AAA08-7ABC-4C9C-9910-E4787E0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23" y="666749"/>
            <a:ext cx="7293754" cy="40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</a:p>
        </p:txBody>
      </p:sp>
      <p:sp>
        <p:nvSpPr>
          <p:cNvPr id="3" name="AutoShap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D44873E9-A7F3-4C93-9AE7-602724E59E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CE93D40-C4FC-4E11-8A08-25864A3A8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Azure Monitor overview">
            <a:extLst>
              <a:ext uri="{FF2B5EF4-FFF2-40B4-BE49-F238E27FC236}">
                <a16:creationId xmlns:a16="http://schemas.microsoft.com/office/drawing/2014/main" id="{BE475557-C34D-4E1F-BFE5-78BBF9A71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E7F54-135C-4594-A8CC-4CAB202E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3615"/>
            <a:ext cx="899285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0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86875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9450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Deploy and manage Azure compute resources</a:t>
            </a:r>
            <a:br>
              <a:rPr lang="en-GB" dirty="0"/>
            </a:br>
            <a:r>
              <a:rPr lang="en-GB" dirty="0"/>
              <a:t>(20–25%)</a:t>
            </a:r>
          </a:p>
          <a:p>
            <a:r>
              <a:rPr lang="en-GB" dirty="0"/>
              <a:t>Implement and manage virtual networking (15–20%)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80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2487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33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Access Signature (SAS)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D6928-7FFE-4526-8C07-8115F7B53950}"/>
              </a:ext>
            </a:extLst>
          </p:cNvPr>
          <p:cNvSpPr txBox="1"/>
          <p:nvPr/>
        </p:nvSpPr>
        <p:spPr>
          <a:xfrm>
            <a:off x="96630" y="733646"/>
            <a:ext cx="885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https://cloudstg704.blob.core.windows.net/test/profile.ps1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24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st=2020-0114T14%3A34%3A12Z&amp;se=2020-0115T15%3A34%3A00Z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&amp;sp=rl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&amp;sv=20180328</a:t>
            </a:r>
            <a:r>
              <a:rPr lang="en-US" sz="2400" b="1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&amp;sr=b</a:t>
            </a:r>
            <a:r>
              <a:rPr lang="en-US" sz="2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&amp;sig=6g7u%2BYUYJ%2BRGtYGmSeh%2Fd7rRGLT9%2FjqOl%2BGDdVDT30o%3D</a:t>
            </a:r>
          </a:p>
        </p:txBody>
      </p:sp>
    </p:spTree>
    <p:extLst>
      <p:ext uri="{BB962C8B-B14F-4D97-AF65-F5344CB8AC3E}">
        <p14:creationId xmlns:p14="http://schemas.microsoft.com/office/powerpoint/2010/main" val="337809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69831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423849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/ Load Balancer</a:t>
            </a:r>
          </a:p>
        </p:txBody>
      </p:sp>
      <p:pic>
        <p:nvPicPr>
          <p:cNvPr id="1026" name="Picture 2" descr="Highly available network architecture for Azure N-tier applications&quot;">
            <a:extLst>
              <a:ext uri="{FF2B5EF4-FFF2-40B4-BE49-F238E27FC236}">
                <a16:creationId xmlns:a16="http://schemas.microsoft.com/office/drawing/2014/main" id="{B5CE3993-7EBC-40AB-9AA5-5FA390E9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5" y="641324"/>
            <a:ext cx="6126790" cy="42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12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3074" name="Picture 2" descr="imageURLroute">
            <a:extLst>
              <a:ext uri="{FF2B5EF4-FFF2-40B4-BE49-F238E27FC236}">
                <a16:creationId xmlns:a16="http://schemas.microsoft.com/office/drawing/2014/main" id="{2552B83C-D69D-4E03-9A59-A532B03F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82" y="649826"/>
            <a:ext cx="6566836" cy="40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6F848-0556-4E17-879C-6D6B3FD8396C}"/>
              </a:ext>
            </a:extLst>
          </p:cNvPr>
          <p:cNvSpPr/>
          <p:nvPr/>
        </p:nvSpPr>
        <p:spPr>
          <a:xfrm>
            <a:off x="3715352" y="3888606"/>
            <a:ext cx="1126155" cy="4042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2272916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 Components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F41981A-D039-4F7C-AA39-B4410DE6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21" y="647700"/>
            <a:ext cx="478295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8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24B1-7190-4E4D-BF93-001B50E2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" y="612387"/>
            <a:ext cx="7717064" cy="4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Manage Azure identities and governance (20–25%)</a:t>
            </a:r>
          </a:p>
          <a:p>
            <a:r>
              <a:rPr lang="en-GB" dirty="0"/>
              <a:t>Implement and manage storage (15–20%)</a:t>
            </a:r>
          </a:p>
          <a:p>
            <a:r>
              <a:rPr lang="en-GB" dirty="0"/>
              <a:t>Monitor and maintain Azure resources (10–15%)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89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with Hub/Spoke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8371-06B0-4B95-A20E-F9872054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11" y="805159"/>
            <a:ext cx="6554577" cy="42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4D4A2-CEDB-4DBC-A103-4B4DA54D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F333D50D-6542-4B6A-8B1E-C44BBEEB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655435"/>
            <a:ext cx="8470900" cy="40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41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0655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158965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and Governance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1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A521-F5BB-40C6-BB34-4FDEE0B2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C9F5E-A877-4CD7-A64B-868F4EA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60553"/>
            <a:ext cx="59531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B2D-C116-442D-AC32-4F8FB505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26" y="723013"/>
            <a:ext cx="4641148" cy="40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2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13078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Please review the recordings…several times!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2628716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6DD3-650E-4DBA-B353-68CBD93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636A4-5E65-457F-87C8-FCE2ABE7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962479"/>
            <a:ext cx="3255798" cy="32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A04E-AA5D-4B60-9857-6CD4C635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Cert Study Pyramid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8128F0-0CAC-4A4B-954F-FEFC51EFAF01}"/>
              </a:ext>
            </a:extLst>
          </p:cNvPr>
          <p:cNvSpPr/>
          <p:nvPr/>
        </p:nvSpPr>
        <p:spPr>
          <a:xfrm>
            <a:off x="2807127" y="1166502"/>
            <a:ext cx="3529743" cy="2642848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05AA5-08C9-4D87-8F93-E8096164C504}"/>
              </a:ext>
            </a:extLst>
          </p:cNvPr>
          <p:cNvSpPr txBox="1"/>
          <p:nvPr/>
        </p:nvSpPr>
        <p:spPr>
          <a:xfrm>
            <a:off x="1412372" y="179159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Content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5998-CEFE-497B-A133-65252ADC961A}"/>
              </a:ext>
            </a:extLst>
          </p:cNvPr>
          <p:cNvSpPr txBox="1"/>
          <p:nvPr/>
        </p:nvSpPr>
        <p:spPr>
          <a:xfrm>
            <a:off x="5346668" y="1774823"/>
            <a:ext cx="262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Practical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ECAD-1AF0-43C3-B72B-1AB8B9F14561}"/>
              </a:ext>
            </a:extLst>
          </p:cNvPr>
          <p:cNvSpPr txBox="1"/>
          <p:nvPr/>
        </p:nvSpPr>
        <p:spPr>
          <a:xfrm>
            <a:off x="2807127" y="3809350"/>
            <a:ext cx="35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Test-taking skills</a:t>
            </a:r>
          </a:p>
        </p:txBody>
      </p:sp>
    </p:spTree>
    <p:extLst>
      <p:ext uri="{BB962C8B-B14F-4D97-AF65-F5344CB8AC3E}">
        <p14:creationId xmlns:p14="http://schemas.microsoft.com/office/powerpoint/2010/main" val="533857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AZ-104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71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Single-Answer Multiple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28477-F78C-4E11-87CF-F7DC40A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93" y="728021"/>
            <a:ext cx="5700013" cy="381281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202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151DD-B8E4-4DC4-A361-F05D19FB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67" y="816683"/>
            <a:ext cx="6363666" cy="36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3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redeploy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60830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6726-6969-4494-8CFF-B275DB03FB53}"/>
              </a:ext>
            </a:extLst>
          </p:cNvPr>
          <p:cNvSpPr txBox="1"/>
          <p:nvPr/>
        </p:nvSpPr>
        <p:spPr>
          <a:xfrm>
            <a:off x="1273629" y="936171"/>
            <a:ext cx="661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move an Azure VM to another hardware host.</a:t>
            </a:r>
          </a:p>
          <a:p>
            <a:endParaRPr lang="en-US" dirty="0"/>
          </a:p>
          <a:p>
            <a:r>
              <a:rPr lang="en-US" dirty="0"/>
              <a:t>Solution: You restart the VM.</a:t>
            </a:r>
          </a:p>
          <a:p>
            <a:endParaRPr lang="en-US" dirty="0"/>
          </a:p>
          <a:p>
            <a:r>
              <a:rPr lang="en-US" dirty="0"/>
              <a:t>Does this solution meet the goal?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Yes</a:t>
            </a:r>
          </a:p>
          <a:p>
            <a:pPr marL="342900" indent="-342900">
              <a:buAutoNum type="alphaL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1555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84055-1610-4831-A59C-C1BE4D18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4" y="791354"/>
            <a:ext cx="7071031" cy="37175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455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6769-1C25-417B-9697-3559ED1F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0" y="654589"/>
            <a:ext cx="5732160" cy="38343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875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74D0-DE59-4266-B6AC-9688DABC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693526"/>
            <a:ext cx="6675763" cy="3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4"/>
            <a:ext cx="8681776" cy="1077615"/>
            <a:chOff x="231112" y="2110085"/>
            <a:chExt cx="8681776" cy="9233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130378" y="2110085"/>
              <a:ext cx="48832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timw.info/az104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20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5731C-E693-462B-BC44-11CDB8C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9" y="807962"/>
            <a:ext cx="7153862" cy="371148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96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/ Code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CFFE-3A47-4B08-B7C0-EA1D248E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5" y="696997"/>
            <a:ext cx="6235150" cy="38434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9730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Performance-Based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C47B-F4B3-41E6-96A6-8A98746BE64C}"/>
              </a:ext>
            </a:extLst>
          </p:cNvPr>
          <p:cNvGrpSpPr/>
          <p:nvPr/>
        </p:nvGrpSpPr>
        <p:grpSpPr>
          <a:xfrm>
            <a:off x="1340781" y="481722"/>
            <a:ext cx="6462437" cy="4216235"/>
            <a:chOff x="1013962" y="716085"/>
            <a:chExt cx="6738900" cy="426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30D66-21B7-4B18-81D6-A6DD9B72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1C3B-BD3B-4BD8-B947-05FBD6719E2C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869E0BE-4AFF-4DBF-93BA-D8D554C3C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F2F5BFD-FC7A-4D24-9649-48D80C1E6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D3244-A8C8-48DB-8A43-4B596A38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1BA0F-A095-42F7-9D53-71D29BDE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DBB13A-B4C0-4228-A51C-918B3706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35AB0-8E7C-4216-B65E-DB8FD17C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824084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79" y="1792224"/>
            <a:ext cx="6839712" cy="2569568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timw.info/az104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Website: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029C1-5DD1-431F-B6FD-8F8BCED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3" y="1500913"/>
            <a:ext cx="1811576" cy="18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783770"/>
            <a:ext cx="4279051" cy="4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8" y="861004"/>
            <a:ext cx="6983643" cy="36541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3864</TotalTime>
  <Words>617</Words>
  <Application>Microsoft Office PowerPoint</Application>
  <PresentationFormat>On-screen Show (16:9)</PresentationFormat>
  <Paragraphs>212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Courier New</vt:lpstr>
      <vt:lpstr>Gotham Light</vt:lpstr>
      <vt:lpstr>Gotham Medium</vt:lpstr>
      <vt:lpstr>Tahoma</vt:lpstr>
      <vt:lpstr>Times New Roman</vt:lpstr>
      <vt:lpstr>Standard_LiveLessons_2017</vt:lpstr>
      <vt:lpstr>Exam AZ-104: Microsoft Azure Administrator Crash Course</vt:lpstr>
      <vt:lpstr>Tim Warner</vt:lpstr>
      <vt:lpstr>Day 1 of 2 Agenda</vt:lpstr>
      <vt:lpstr>Day 2 of 2 Agenda</vt:lpstr>
      <vt:lpstr>Course Expectations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AZ-104 Latest Updates</vt:lpstr>
      <vt:lpstr>Azure Network Engineer</vt:lpstr>
      <vt:lpstr>Azure Security Engineer</vt:lpstr>
      <vt:lpstr>Azure Solutions Architect</vt:lpstr>
      <vt:lpstr>Microsoft DevOps Engineer Expert</vt:lpstr>
      <vt:lpstr> </vt:lpstr>
      <vt:lpstr>Thank You!</vt:lpstr>
      <vt:lpstr>Azure Virtual Machine</vt:lpstr>
      <vt:lpstr>Availability Set</vt:lpstr>
      <vt:lpstr>Availability Zone</vt:lpstr>
      <vt:lpstr>Instant Restore</vt:lpstr>
      <vt:lpstr>Azure Site Recovery (ASR)</vt:lpstr>
      <vt:lpstr>Azure Monitor</vt:lpstr>
      <vt:lpstr>Azure Log Analytics</vt:lpstr>
      <vt:lpstr>Azure Subscriptions</vt:lpstr>
      <vt:lpstr>Azure Management Scopes</vt:lpstr>
      <vt:lpstr>Storage</vt:lpstr>
      <vt:lpstr>Storage Account Replication</vt:lpstr>
      <vt:lpstr>Storage Account Replication</vt:lpstr>
      <vt:lpstr>Storage Account Replication</vt:lpstr>
      <vt:lpstr>Shared Access Signature (SAS)</vt:lpstr>
      <vt:lpstr>Monitoring</vt:lpstr>
      <vt:lpstr>Compute</vt:lpstr>
      <vt:lpstr>Virtual Networks / Load Balancer</vt:lpstr>
      <vt:lpstr>Application Gateway</vt:lpstr>
      <vt:lpstr>Application Gateway Components</vt:lpstr>
      <vt:lpstr>VNet Peering</vt:lpstr>
      <vt:lpstr>Hybrid Cloud with Hub/Spoke</vt:lpstr>
      <vt:lpstr>ExpressRoute</vt:lpstr>
      <vt:lpstr>Azure App Service</vt:lpstr>
      <vt:lpstr>Running Containers in Azure</vt:lpstr>
      <vt:lpstr>Docker Lifecycle</vt:lpstr>
      <vt:lpstr>Identity and Governance </vt:lpstr>
      <vt:lpstr>Azure File Sync</vt:lpstr>
      <vt:lpstr>Service Endpoints</vt:lpstr>
      <vt:lpstr>Networking </vt:lpstr>
      <vt:lpstr>Backup and Recovery</vt:lpstr>
      <vt:lpstr>Microsoft Role-Based Certifications</vt:lpstr>
      <vt:lpstr>Tim's Cert Study Pyramid</vt:lpstr>
      <vt:lpstr>Exam AZ-104 Item Types </vt:lpstr>
      <vt:lpstr>Single-Answer Multiple Choice</vt:lpstr>
      <vt:lpstr>Multiple-Answer Multiple Choice</vt:lpstr>
      <vt:lpstr>Repeated Scenario</vt:lpstr>
      <vt:lpstr>Repeated Scenario</vt:lpstr>
      <vt:lpstr>Select and Place</vt:lpstr>
      <vt:lpstr>Build List and Reorder</vt:lpstr>
      <vt:lpstr>Active Screen</vt:lpstr>
      <vt:lpstr>Case Study</vt:lpstr>
      <vt:lpstr>Statement / Code Analysis</vt:lpstr>
      <vt:lpstr>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186</cp:revision>
  <cp:lastPrinted>2020-03-03T17:03:58Z</cp:lastPrinted>
  <dcterms:created xsi:type="dcterms:W3CDTF">2015-09-28T19:52:00Z</dcterms:created>
  <dcterms:modified xsi:type="dcterms:W3CDTF">2023-07-10T13:58:04Z</dcterms:modified>
</cp:coreProperties>
</file>